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71" r:id="rId11"/>
    <p:sldId id="273" r:id="rId12"/>
    <p:sldId id="264" r:id="rId13"/>
    <p:sldId id="265" r:id="rId14"/>
    <p:sldId id="267" r:id="rId15"/>
    <p:sldId id="268" r:id="rId16"/>
    <p:sldId id="269" r:id="rId17"/>
    <p:sldId id="270" r:id="rId18"/>
    <p:sldId id="266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545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33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90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289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7357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 amt="9900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ru-RU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f1242@yandex.r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heleast.r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 err="1" smtClean="0"/>
              <a:t>TheLeast</a:t>
            </a:r>
            <a:endParaRPr lang="ru-RU" sz="6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-RU" dirty="0" smtClean="0"/>
              <a:t>Команда </a:t>
            </a:r>
            <a:r>
              <a:rPr lang="en-US" dirty="0" smtClean="0"/>
              <a:t>“</a:t>
            </a:r>
            <a:r>
              <a:rPr lang="en-US" dirty="0" err="1" smtClean="0"/>
              <a:t>Uefun</a:t>
            </a:r>
            <a:r>
              <a:rPr lang="en-US" dirty="0" smtClean="0"/>
              <a:t>”</a:t>
            </a:r>
            <a:br>
              <a:rPr lang="en-US" dirty="0" smtClean="0"/>
            </a:b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 </a:t>
            </a:r>
            <a:r>
              <a:rPr lang="ru-RU" dirty="0" err="1" smtClean="0"/>
              <a:t>яндекс</a:t>
            </a:r>
            <a:r>
              <a:rPr lang="ru-RU" dirty="0" smtClean="0"/>
              <a:t>-метрики: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668193"/>
          </a:xfrm>
        </p:spPr>
        <p:txBody>
          <a:bodyPr/>
          <a:lstStyle/>
          <a:p>
            <a:r>
              <a:rPr lang="ru-RU" dirty="0" smtClean="0"/>
              <a:t> Количество посетителей и заходов на сайт (14.10-15.10)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9" y="2358881"/>
            <a:ext cx="3175515" cy="2255797"/>
          </a:xfrm>
          <a:prstGeom prst="rect">
            <a:avLst/>
          </a:prstGeom>
        </p:spPr>
      </p:pic>
      <p:sp>
        <p:nvSpPr>
          <p:cNvPr id="6" name="Текст 2"/>
          <p:cNvSpPr txBox="1">
            <a:spLocks/>
          </p:cNvSpPr>
          <p:nvPr/>
        </p:nvSpPr>
        <p:spPr>
          <a:xfrm>
            <a:off x="1257939" y="4614678"/>
            <a:ext cx="3175515" cy="6681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ru-RU" sz="1800" dirty="0" smtClean="0"/>
              <a:t>Кол-во посетителей на 14.10</a:t>
            </a:r>
            <a:endParaRPr lang="ru-RU" sz="1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08"/>
          <a:stretch/>
        </p:blipFill>
        <p:spPr>
          <a:xfrm>
            <a:off x="4659229" y="2358880"/>
            <a:ext cx="7280794" cy="2255798"/>
          </a:xfrm>
          <a:prstGeom prst="rect">
            <a:avLst/>
          </a:prstGeom>
        </p:spPr>
      </p:pic>
      <p:sp>
        <p:nvSpPr>
          <p:cNvPr id="8" name="Текст 2"/>
          <p:cNvSpPr txBox="1">
            <a:spLocks/>
          </p:cNvSpPr>
          <p:nvPr/>
        </p:nvSpPr>
        <p:spPr>
          <a:xfrm>
            <a:off x="6711868" y="4614678"/>
            <a:ext cx="3175515" cy="6681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>
              <a:buNone/>
            </a:pPr>
            <a:r>
              <a:rPr lang="ru-RU" sz="1800" dirty="0" smtClean="0"/>
              <a:t>Данные на 15.10 в 16</a:t>
            </a:r>
            <a:r>
              <a:rPr lang="en-US" sz="1800" dirty="0"/>
              <a:t>:</a:t>
            </a:r>
            <a:r>
              <a:rPr lang="ru-RU" sz="1800" dirty="0" smtClean="0"/>
              <a:t>07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43505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Отзывы некоторых пользователей: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122" y="1690688"/>
            <a:ext cx="2430991" cy="1966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677" y="1690688"/>
            <a:ext cx="2979678" cy="2857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677" y="4597392"/>
            <a:ext cx="2979678" cy="1803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Группа 13"/>
          <p:cNvGrpSpPr/>
          <p:nvPr/>
        </p:nvGrpSpPr>
        <p:grpSpPr>
          <a:xfrm>
            <a:off x="838200" y="5435665"/>
            <a:ext cx="3836516" cy="965013"/>
            <a:chOff x="838200" y="5435665"/>
            <a:chExt cx="3836516" cy="965013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5435665"/>
              <a:ext cx="3836516" cy="9650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pic>
        <p:sp>
          <p:nvSpPr>
            <p:cNvPr id="13" name="Пятно 1 12"/>
            <p:cNvSpPr/>
            <p:nvPr/>
          </p:nvSpPr>
          <p:spPr>
            <a:xfrm>
              <a:off x="969818" y="5458691"/>
              <a:ext cx="378691" cy="443345"/>
            </a:xfrm>
            <a:prstGeom prst="irregularSeal1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838200" y="1690688"/>
            <a:ext cx="3802710" cy="3497883"/>
            <a:chOff x="838200" y="1690688"/>
            <a:chExt cx="3802710" cy="3497883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90688"/>
              <a:ext cx="3802710" cy="34978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Пятно 1 14"/>
            <p:cNvSpPr/>
            <p:nvPr/>
          </p:nvSpPr>
          <p:spPr>
            <a:xfrm>
              <a:off x="969817" y="4431135"/>
              <a:ext cx="378691" cy="443345"/>
            </a:xfrm>
            <a:prstGeom prst="irregularSeal1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ятно 1 15"/>
            <p:cNvSpPr/>
            <p:nvPr/>
          </p:nvSpPr>
          <p:spPr>
            <a:xfrm>
              <a:off x="969816" y="2700694"/>
              <a:ext cx="378691" cy="443345"/>
            </a:xfrm>
            <a:prstGeom prst="irregularSeal1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Пятно 1 16"/>
          <p:cNvSpPr/>
          <p:nvPr/>
        </p:nvSpPr>
        <p:spPr>
          <a:xfrm>
            <a:off x="5103090" y="1755824"/>
            <a:ext cx="378691" cy="443345"/>
          </a:xfrm>
          <a:prstGeom prst="irregularSeal1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ятно 1 17"/>
          <p:cNvSpPr/>
          <p:nvPr/>
        </p:nvSpPr>
        <p:spPr>
          <a:xfrm>
            <a:off x="5103090" y="3540912"/>
            <a:ext cx="378691" cy="443345"/>
          </a:xfrm>
          <a:prstGeom prst="irregularSeal1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ятно 1 18"/>
          <p:cNvSpPr/>
          <p:nvPr/>
        </p:nvSpPr>
        <p:spPr>
          <a:xfrm>
            <a:off x="5103090" y="5652326"/>
            <a:ext cx="378691" cy="443345"/>
          </a:xfrm>
          <a:prstGeom prst="irregularSeal1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ятно 1 19"/>
          <p:cNvSpPr/>
          <p:nvPr/>
        </p:nvSpPr>
        <p:spPr>
          <a:xfrm>
            <a:off x="8566726" y="2922366"/>
            <a:ext cx="378691" cy="443345"/>
          </a:xfrm>
          <a:prstGeom prst="irregularSeal1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96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Планы на ближайшие полгода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Тестирование и исправление ошибок</a:t>
            </a:r>
          </a:p>
          <a:p>
            <a:pPr marL="457200" indent="-457200">
              <a:spcBef>
                <a:spcPts val="0"/>
              </a:spcBef>
            </a:pPr>
            <a:r>
              <a:rPr lang="ru-RU" dirty="0" smtClean="0"/>
              <a:t>Усовершенствование дизайна</a:t>
            </a:r>
          </a:p>
          <a:p>
            <a:pPr marL="457200" indent="-457200">
              <a:spcBef>
                <a:spcPts val="0"/>
              </a:spcBef>
            </a:pPr>
            <a:r>
              <a:rPr lang="ru-RU" dirty="0" smtClean="0"/>
              <a:t>Разработка приложения под </a:t>
            </a:r>
            <a:r>
              <a:rPr lang="en-US" dirty="0" smtClean="0"/>
              <a:t>android</a:t>
            </a:r>
            <a:endParaRPr lang="ru-RU" dirty="0" smtClean="0"/>
          </a:p>
          <a:p>
            <a:pPr marL="457200" indent="-457200">
              <a:spcBef>
                <a:spcPts val="0"/>
              </a:spcBef>
            </a:pPr>
            <a:r>
              <a:rPr lang="ru-RU" dirty="0"/>
              <a:t>Разработка приложения </a:t>
            </a:r>
            <a:r>
              <a:rPr lang="ru-RU" dirty="0" smtClean="0"/>
              <a:t>под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</a:t>
            </a:r>
            <a:endParaRPr lang="ru-RU" dirty="0" smtClean="0"/>
          </a:p>
          <a:p>
            <a:pPr marL="457200" indent="-457200">
              <a:spcBef>
                <a:spcPts val="0"/>
              </a:spcBef>
            </a:pPr>
            <a:r>
              <a:rPr lang="ru-RU" dirty="0"/>
              <a:t>Разработка приложения под </a:t>
            </a:r>
            <a:r>
              <a:rPr lang="en-US" dirty="0" smtClean="0"/>
              <a:t>windows phone</a:t>
            </a:r>
          </a:p>
          <a:p>
            <a:pPr marL="457200" indent="-457200">
              <a:spcBef>
                <a:spcPts val="0"/>
              </a:spcBef>
            </a:pP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Расширение функционала:</a:t>
            </a:r>
          </a:p>
          <a:p>
            <a:pPr marL="914400" lvl="1" indent="-457200">
              <a:spcBef>
                <a:spcPts val="0"/>
              </a:spcBef>
            </a:pPr>
            <a:r>
              <a:rPr lang="ru-RU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добавление новых уровней сложности</a:t>
            </a:r>
          </a:p>
          <a:p>
            <a:pPr marL="914400" lvl="1" indent="-457200">
              <a:spcBef>
                <a:spcPts val="0"/>
              </a:spcBef>
            </a:pPr>
            <a:r>
              <a:rPr lang="ru-RU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возможность поделиться результатом в соц. 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ru-RU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етях</a:t>
            </a:r>
            <a:endParaRPr lang="ru-RU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57200">
              <a:spcBef>
                <a:spcPts val="0"/>
              </a:spcBef>
            </a:pPr>
            <a:r>
              <a:rPr lang="ru-RU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отслеживание рекордов (ведение таблицы)</a:t>
            </a:r>
          </a:p>
          <a:p>
            <a:pPr marL="914400" lvl="1" indent="-457200">
              <a:spcBef>
                <a:spcPts val="0"/>
              </a:spcBef>
            </a:pPr>
            <a:r>
              <a:rPr lang="ru-RU" dirty="0"/>
              <a:t>д</a:t>
            </a:r>
            <a:r>
              <a:rPr lang="ru-RU" dirty="0" smtClean="0"/>
              <a:t>обавление платных бонусов</a:t>
            </a:r>
          </a:p>
          <a:p>
            <a:pPr marL="914400" lvl="1" indent="-457200">
              <a:spcBef>
                <a:spcPts val="0"/>
              </a:spcBef>
            </a:pPr>
            <a:r>
              <a:rPr lang="ru-RU" dirty="0"/>
              <a:t>д</a:t>
            </a:r>
            <a:r>
              <a:rPr lang="ru-RU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обавление </a:t>
            </a:r>
            <a:r>
              <a:rPr lang="ru-RU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мультиплеера</a:t>
            </a:r>
            <a:r>
              <a:rPr lang="ru-RU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indent="-457200">
              <a:spcBef>
                <a:spcPts val="0"/>
              </a:spcBef>
            </a:pPr>
            <a:r>
              <a:rPr lang="ru-RU" dirty="0" smtClean="0"/>
              <a:t>Реклама и продвижение проекта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795" y="365125"/>
            <a:ext cx="1841500" cy="163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dirty="0" smtClean="0"/>
              <a:t>Демонстрация экранов: </a:t>
            </a:r>
            <a:r>
              <a:rPr lang="en-US" dirty="0" smtClean="0"/>
              <a:t>web-</a:t>
            </a:r>
            <a:r>
              <a:rPr lang="ru-RU" dirty="0" smtClean="0"/>
              <a:t>версия</a:t>
            </a:r>
            <a:endParaRPr lang="ru-RU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032" y="1579419"/>
            <a:ext cx="8263936" cy="4648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dirty="0" smtClean="0"/>
              <a:t>Демонстрация экранов: </a:t>
            </a:r>
            <a:r>
              <a:rPr lang="en-US" dirty="0" err="1" smtClean="0"/>
              <a:t>iphone</a:t>
            </a:r>
            <a:r>
              <a:rPr lang="en-US" dirty="0" smtClean="0"/>
              <a:t> 6</a:t>
            </a:r>
            <a:endParaRPr lang="ru-RU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0871"/>
            <a:ext cx="2837897" cy="504767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92" y="1440871"/>
            <a:ext cx="2837897" cy="50476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88" y="1440871"/>
            <a:ext cx="2837897" cy="50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7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458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dirty="0" smtClean="0"/>
              <a:t>Демонстрация экранов: </a:t>
            </a:r>
            <a:r>
              <a:rPr lang="en-US" dirty="0" err="1" smtClean="0"/>
              <a:t>iphone</a:t>
            </a:r>
            <a:r>
              <a:rPr lang="en-US" dirty="0" smtClean="0"/>
              <a:t> 5s</a:t>
            </a:r>
            <a:r>
              <a:rPr lang="ru-RU" dirty="0" smtClean="0"/>
              <a:t> + эмулятор </a:t>
            </a:r>
            <a:r>
              <a:rPr lang="en-US" dirty="0" smtClean="0"/>
              <a:t>android</a:t>
            </a:r>
            <a:endParaRPr lang="ru-RU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22431" cy="501765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00" y="1690687"/>
            <a:ext cx="2822432" cy="50176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t="14546" r="53333" b="6397"/>
          <a:stretch/>
        </p:blipFill>
        <p:spPr>
          <a:xfrm>
            <a:off x="7484340" y="1286597"/>
            <a:ext cx="3011055" cy="54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0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dirty="0" smtClean="0"/>
              <a:t>Демонстрация экранов: планшет</a:t>
            </a:r>
            <a:endParaRPr lang="ru-RU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2200564" y="6125152"/>
            <a:ext cx="9153236" cy="603539"/>
          </a:xfrm>
        </p:spPr>
        <p:txBody>
          <a:bodyPr/>
          <a:lstStyle/>
          <a:p>
            <a:pPr marL="177800" indent="0">
              <a:buNone/>
            </a:pPr>
            <a:r>
              <a:rPr lang="ru-RU" dirty="0" smtClean="0"/>
              <a:t>Рекордсмен на сложном уровне! А вам слабо? :)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567872"/>
            <a:ext cx="7112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dirty="0" smtClean="0"/>
              <a:t>Демонстрация экранов: видео</a:t>
            </a:r>
            <a:endParaRPr lang="ru-RU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TheLeast demo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4719" y="1532226"/>
            <a:ext cx="780256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8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Контакты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 smtClean="0"/>
              <a:t>Федоров Иван Романович – главный разработчик</a:t>
            </a:r>
          </a:p>
          <a:p>
            <a:pPr indent="-228600">
              <a:spcBef>
                <a:spcPts val="0"/>
              </a:spcBef>
              <a:buNone/>
            </a:pPr>
            <a:endParaRPr lang="ru-RU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>
              <a:spcBef>
                <a:spcPts val="0"/>
              </a:spcBef>
              <a:buNone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en-US" dirty="0">
                <a:hlinkClick r:id="rId3"/>
              </a:rPr>
              <a:t>if1242@yandex.ru</a:t>
            </a:r>
            <a:endParaRPr lang="en-US" dirty="0"/>
          </a:p>
          <a:p>
            <a:pPr indent="-228600">
              <a:spcBef>
                <a:spcPts val="0"/>
              </a:spcBef>
              <a:buNone/>
            </a:pPr>
            <a:endParaRPr lang="ru-RU" dirty="0" smtClean="0"/>
          </a:p>
          <a:p>
            <a:pPr indent="-228600">
              <a:spcBef>
                <a:spcPts val="0"/>
              </a:spcBef>
              <a:buNone/>
            </a:pPr>
            <a:r>
              <a:rPr lang="ru-RU" dirty="0" smtClean="0"/>
              <a:t>Телефон: </a:t>
            </a:r>
            <a:r>
              <a:rPr lang="en-US" dirty="0"/>
              <a:t>+7 (981) 103-40-16</a:t>
            </a:r>
            <a:endParaRPr lang="ru-RU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4138"/>
            <a:ext cx="4232996" cy="3497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92691"/>
            <a:ext cx="9144000" cy="23876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2780291"/>
            <a:ext cx="9144000" cy="1655762"/>
          </a:xfrm>
        </p:spPr>
        <p:txBody>
          <a:bodyPr/>
          <a:lstStyle/>
          <a:p>
            <a:r>
              <a:rPr lang="ru-RU" dirty="0" smtClean="0"/>
              <a:t>Всем </a:t>
            </a:r>
            <a:r>
              <a:rPr lang="ru-RU" dirty="0" err="1" smtClean="0"/>
              <a:t>фана</a:t>
            </a:r>
            <a:r>
              <a:rPr lang="ru-RU" dirty="0" smtClean="0"/>
              <a:t>!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38" y="3281328"/>
            <a:ext cx="2806123" cy="27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7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38200" y="4297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Решаемая </a:t>
            </a:r>
            <a:r>
              <a:rPr lang="ru-RU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проблема</a:t>
            </a:r>
            <a:endParaRPr lang="ru-RU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195387" y="4182341"/>
            <a:ext cx="2376055" cy="783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Стресс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hape 91"/>
          <p:cNvSpPr txBox="1">
            <a:spLocks/>
          </p:cNvSpPr>
          <p:nvPr/>
        </p:nvSpPr>
        <p:spPr>
          <a:xfrm>
            <a:off x="4623809" y="4182341"/>
            <a:ext cx="2376055" cy="783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dirty="0" smtClean="0"/>
              <a:t>Скучно</a:t>
            </a:r>
            <a:endParaRPr lang="ru-RU" dirty="0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7922491" y="4528416"/>
            <a:ext cx="3431309" cy="783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dirty="0" smtClean="0"/>
              <a:t>Хочется потренировать мозг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5" y="2184965"/>
            <a:ext cx="2803525" cy="17830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02" y="1051561"/>
            <a:ext cx="2827285" cy="34064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65" y="2184964"/>
            <a:ext cx="285750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Предлагаемое решение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684819" y="1690688"/>
            <a:ext cx="4943764" cy="4054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ru-RU" dirty="0" smtClean="0"/>
              <a:t>Сделать передышку, отвлечься и залипнуть </a:t>
            </a:r>
            <a:br>
              <a:rPr lang="ru-RU" dirty="0" smtClean="0"/>
            </a:br>
            <a:r>
              <a:rPr lang="ru-RU" dirty="0" smtClean="0"/>
              <a:t>в «</a:t>
            </a:r>
            <a:r>
              <a:rPr lang="en-US" dirty="0" err="1" smtClean="0"/>
              <a:t>TheLeast</a:t>
            </a:r>
            <a:r>
              <a:rPr lang="ru-RU" dirty="0" smtClean="0"/>
              <a:t>»! </a:t>
            </a:r>
          </a:p>
          <a:p>
            <a:pPr marL="457200" indent="-457200">
              <a:spcBef>
                <a:spcPts val="0"/>
              </a:spcBef>
            </a:pP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Данная игра не только снимет стресс, но и будет тренировать мозг!</a:t>
            </a:r>
          </a:p>
          <a:p>
            <a:pPr marL="457200" indent="-457200">
              <a:spcBef>
                <a:spcPts val="0"/>
              </a:spcBef>
            </a:pPr>
            <a:r>
              <a:rPr lang="ru-RU" dirty="0" smtClean="0"/>
              <a:t>Попробуйте сами и Вы в этом убедитесь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9" t="11250"/>
          <a:stretch/>
        </p:blipFill>
        <p:spPr>
          <a:xfrm>
            <a:off x="951710" y="1690688"/>
            <a:ext cx="5421381" cy="4264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Правила игры:</a:t>
            </a:r>
            <a:endParaRPr lang="ru-RU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838200" y="1688596"/>
            <a:ext cx="4943764" cy="4054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ru-RU" dirty="0"/>
              <a:t>Нужно в течение 2-х секунд выбрать наименьшее </a:t>
            </a:r>
            <a:r>
              <a:rPr lang="ru-RU" dirty="0" smtClean="0"/>
              <a:t>число</a:t>
            </a:r>
            <a:r>
              <a:rPr lang="en-US" dirty="0" smtClean="0"/>
              <a:t> </a:t>
            </a:r>
            <a:r>
              <a:rPr lang="ru-RU" dirty="0" smtClean="0"/>
              <a:t>из предложенных.</a:t>
            </a:r>
          </a:p>
          <a:p>
            <a:pPr marL="457200" indent="-457200">
              <a:spcBef>
                <a:spcPts val="0"/>
              </a:spcBef>
            </a:pPr>
            <a:r>
              <a:rPr lang="ru-RU" dirty="0" smtClean="0"/>
              <a:t>За </a:t>
            </a:r>
            <a:r>
              <a:rPr lang="ru-RU" dirty="0"/>
              <a:t>каждый правильный ответ дается 10 очков. </a:t>
            </a:r>
            <a:endParaRPr lang="ru-RU" dirty="0" smtClean="0"/>
          </a:p>
          <a:p>
            <a:pPr marL="457200" indent="-457200">
              <a:spcBef>
                <a:spcPts val="0"/>
              </a:spcBef>
            </a:pPr>
            <a:r>
              <a:rPr lang="ru-RU" dirty="0" smtClean="0"/>
              <a:t>Если </a:t>
            </a:r>
            <a:r>
              <a:rPr lang="ru-RU" dirty="0"/>
              <a:t>ответ неверный или прошло больше 2-х секунд, игра заканчивается.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8596"/>
            <a:ext cx="5676190" cy="26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6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Кто потребитель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12870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indent="-457200">
              <a:spcBef>
                <a:spcPts val="0"/>
              </a:spcBef>
            </a:pPr>
            <a:r>
              <a:rPr lang="ru-RU" dirty="0" smtClean="0"/>
              <a:t>Играть в игру может любой пользователь, знающий числа </a:t>
            </a:r>
            <a:br>
              <a:rPr lang="ru-RU" dirty="0" smtClean="0"/>
            </a:br>
            <a:r>
              <a:rPr lang="ru-RU" dirty="0" smtClean="0"/>
              <a:t>По данным </a:t>
            </a:r>
            <a:r>
              <a:rPr lang="ru-RU" dirty="0" err="1" smtClean="0"/>
              <a:t>яндекс</a:t>
            </a:r>
            <a:r>
              <a:rPr lang="ru-RU" dirty="0" smtClean="0"/>
              <a:t>-метрики после запуска бета-версии (14.10 – 15.10) были получены следующие результаты:</a:t>
            </a:r>
            <a:br>
              <a:rPr lang="ru-RU" dirty="0" smtClean="0"/>
            </a:b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00" y="3084945"/>
            <a:ext cx="3037697" cy="33765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26" y="2977718"/>
            <a:ext cx="3372024" cy="3483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Бизнес-модель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dirty="0" smtClean="0"/>
              <a:t>free</a:t>
            </a:r>
            <a:r>
              <a:rPr lang="ru-RU" dirty="0" smtClean="0"/>
              <a:t> </a:t>
            </a:r>
            <a:r>
              <a:rPr lang="en-US" dirty="0" smtClean="0"/>
              <a:t>to</a:t>
            </a:r>
            <a:r>
              <a:rPr lang="ru-RU" dirty="0" smtClean="0"/>
              <a:t> </a:t>
            </a:r>
            <a:r>
              <a:rPr lang="en-US" dirty="0" smtClean="0"/>
              <a:t>play</a:t>
            </a:r>
            <a:r>
              <a:rPr lang="ru-RU" dirty="0"/>
              <a:t> </a:t>
            </a:r>
            <a:endParaRPr lang="ru-RU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714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 smtClean="0"/>
              <a:t>Дальнейшая монетизация: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742" y="365125"/>
            <a:ext cx="2394526" cy="2394526"/>
          </a:xfrm>
          <a:prstGeom prst="rect">
            <a:avLst/>
          </a:prstGeom>
        </p:spPr>
      </p:pic>
      <p:sp>
        <p:nvSpPr>
          <p:cNvPr id="5" name="Shape 109"/>
          <p:cNvSpPr txBox="1">
            <a:spLocks/>
          </p:cNvSpPr>
          <p:nvPr/>
        </p:nvSpPr>
        <p:spPr>
          <a:xfrm>
            <a:off x="838200" y="2314288"/>
            <a:ext cx="4675909" cy="4243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457200">
              <a:spcBef>
                <a:spcPts val="0"/>
              </a:spcBef>
            </a:pPr>
            <a:r>
              <a:rPr lang="ru-RU" sz="2400" dirty="0" smtClean="0"/>
              <a:t>Реклама (размещение рекламы в приложении и на сайте)</a:t>
            </a:r>
          </a:p>
          <a:p>
            <a:pPr marL="457200" indent="-457200">
              <a:spcBef>
                <a:spcPts val="0"/>
              </a:spcBef>
            </a:pPr>
            <a:r>
              <a:rPr lang="ru-RU" sz="2400" dirty="0" smtClean="0"/>
              <a:t>Платный </a:t>
            </a:r>
            <a:r>
              <a:rPr lang="ru-RU" sz="2400" dirty="0" err="1" smtClean="0"/>
              <a:t>мультиплеер</a:t>
            </a:r>
            <a:r>
              <a:rPr lang="ru-RU" sz="2400" dirty="0" smtClean="0"/>
              <a:t> (платная опция для участия в турнирах с возможностью выиграть приз) </a:t>
            </a:r>
          </a:p>
          <a:p>
            <a:pPr marL="457200" indent="-457200">
              <a:spcBef>
                <a:spcPts val="0"/>
              </a:spcBef>
            </a:pPr>
            <a:r>
              <a:rPr lang="ru-RU" sz="2400" dirty="0" smtClean="0"/>
              <a:t>Платные бонусы (право на ошибку, замедление таймера и т. д.) </a:t>
            </a:r>
          </a:p>
          <a:p>
            <a:pPr marL="457200" indent="-457200">
              <a:spcBef>
                <a:spcPts val="0"/>
              </a:spcBef>
            </a:pP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24" y="2205649"/>
            <a:ext cx="2991320" cy="10033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74" y="3303659"/>
            <a:ext cx="1427826" cy="14374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762" y="4664362"/>
            <a:ext cx="1859967" cy="125701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13" y="3270178"/>
            <a:ext cx="2206763" cy="993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 «</a:t>
            </a:r>
            <a:r>
              <a:rPr lang="en-US" sz="44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Uefun</a:t>
            </a:r>
            <a:r>
              <a:rPr lang="ru-RU" dirty="0" smtClean="0"/>
              <a:t>»</a:t>
            </a:r>
            <a:endParaRPr lang="ru-RU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575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Иван </a:t>
            </a:r>
            <a:r>
              <a:rPr lang="ru-RU" dirty="0" smtClean="0"/>
              <a:t>Федоров - </a:t>
            </a:r>
            <a:r>
              <a:rPr lang="ru-RU" dirty="0"/>
              <a:t>к</a:t>
            </a: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апитан команды и единственный участник.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445" y="2678546"/>
            <a:ext cx="3863109" cy="38631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015">
            <a:off x="9456189" y="3530600"/>
            <a:ext cx="1285702" cy="12857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923" flipH="1">
            <a:off x="1533236" y="3543934"/>
            <a:ext cx="1247537" cy="1247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Техническая часть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92" y="2743634"/>
            <a:ext cx="6219825" cy="2422871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ru-RU" dirty="0" smtClean="0"/>
              <a:t> При реализации </a:t>
            </a:r>
            <a:r>
              <a:rPr lang="en-US" dirty="0" smtClean="0"/>
              <a:t>web-</a:t>
            </a:r>
            <a:r>
              <a:rPr lang="ru-RU" dirty="0" smtClean="0"/>
              <a:t>версии проекта использовались следующие инструменты: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pPr marL="177800" indent="0">
              <a:buNone/>
            </a:pPr>
            <a:r>
              <a:rPr lang="ru-RU" dirty="0" smtClean="0"/>
              <a:t> </a:t>
            </a:r>
          </a:p>
          <a:p>
            <a:r>
              <a:rPr lang="ru-RU" dirty="0" smtClean="0"/>
              <a:t>Далее будут разработаны мобильные приложения под </a:t>
            </a:r>
            <a:r>
              <a:rPr lang="en-US" dirty="0" err="1" smtClean="0"/>
              <a:t>ios</a:t>
            </a:r>
            <a:r>
              <a:rPr lang="en-US" dirty="0" smtClean="0"/>
              <a:t>, android </a:t>
            </a:r>
            <a:r>
              <a:rPr lang="ru-RU" dirty="0"/>
              <a:t>и</a:t>
            </a:r>
            <a:r>
              <a:rPr lang="en-US" dirty="0" smtClean="0"/>
              <a:t> windows phone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сделали за 24 часа, </a:t>
            </a:r>
            <a:r>
              <a:rPr lang="ru-RU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</a:t>
            </a: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было до </a:t>
            </a:r>
            <a:r>
              <a:rPr lang="ru-RU" sz="4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хакатона</a:t>
            </a:r>
            <a:endParaRPr lang="ru-RU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8430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-RU" b="1" dirty="0" smtClean="0"/>
              <a:t>За 24 часа: </a:t>
            </a:r>
            <a:endParaRPr lang="ru-RU" sz="2800" b="1" i="0" u="none" strike="noStrike" cap="none" dirty="0" smtClean="0">
              <a:solidFill>
                <a:schemeClr val="dk1"/>
              </a:solidFill>
              <a:sym typeface="Calibri"/>
            </a:endParaRPr>
          </a:p>
          <a:p>
            <a:pPr marL="457200" indent="-457200">
              <a:spcBef>
                <a:spcPts val="0"/>
              </a:spcBef>
            </a:pP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Продумана основная концепция игры</a:t>
            </a:r>
          </a:p>
          <a:p>
            <a:pPr marL="457200" indent="-457200">
              <a:spcBef>
                <a:spcPts val="0"/>
              </a:spcBef>
            </a:pP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Разработан </a:t>
            </a: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начальный вариант дизайна</a:t>
            </a:r>
          </a:p>
          <a:p>
            <a:pPr marL="457200" indent="-457200">
              <a:spcBef>
                <a:spcPts val="0"/>
              </a:spcBef>
            </a:pPr>
            <a:r>
              <a:rPr lang="ru-RU" dirty="0"/>
              <a:t>Р</a:t>
            </a: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еализован минимальный функционал </a:t>
            </a:r>
            <a:b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(возможность игры на 3-х уровнях сложности) </a:t>
            </a:r>
          </a:p>
          <a:p>
            <a:pPr marL="457200" indent="-457200">
              <a:spcBef>
                <a:spcPts val="0"/>
              </a:spcBef>
            </a:pPr>
            <a:r>
              <a:rPr lang="ru-RU" dirty="0" smtClean="0"/>
              <a:t>Выпущена пробная версия игры на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http://theleast.ru</a:t>
            </a:r>
            <a:endParaRPr lang="en-US" dirty="0" smtClean="0"/>
          </a:p>
          <a:p>
            <a:pPr marL="457200" indent="-457200">
              <a:spcBef>
                <a:spcPts val="0"/>
              </a:spcBef>
            </a:pPr>
            <a:r>
              <a:rPr lang="ru-RU" dirty="0" smtClean="0"/>
              <a:t>Проведено начальное тестирование проекта и исправлены первые ошибки</a:t>
            </a:r>
            <a:endParaRPr lang="en-US" dirty="0" smtClean="0"/>
          </a:p>
          <a:p>
            <a:pPr marL="457200" indent="-457200">
              <a:spcBef>
                <a:spcPts val="0"/>
              </a:spcBef>
            </a:pPr>
            <a:endParaRPr lang="ru-RU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b="1" dirty="0" smtClean="0"/>
              <a:t>До </a:t>
            </a:r>
            <a:r>
              <a:rPr lang="ru-RU" b="1" dirty="0" err="1" smtClean="0"/>
              <a:t>хакатона</a:t>
            </a:r>
            <a:r>
              <a:rPr lang="ru-RU" b="1" dirty="0" smtClean="0"/>
              <a:t>:</a:t>
            </a:r>
            <a:endParaRPr lang="ru-RU" b="1" dirty="0" smtClean="0"/>
          </a:p>
          <a:p>
            <a:pPr marL="457200" indent="-457200">
              <a:spcBef>
                <a:spcPts val="0"/>
              </a:spcBef>
            </a:pP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Возникла идея </a:t>
            </a:r>
            <a:endParaRPr lang="ru-RU" dirty="0" smtClean="0"/>
          </a:p>
          <a:p>
            <a:pPr marL="457200" indent="-457200">
              <a:spcBef>
                <a:spcPts val="0"/>
              </a:spcBef>
            </a:pPr>
            <a:r>
              <a:rPr lang="ru-RU" dirty="0"/>
              <a:t>З</a:t>
            </a:r>
            <a:r>
              <a:rPr lang="ru-RU" dirty="0" smtClean="0"/>
              <a:t>арегистрирован домен </a:t>
            </a:r>
            <a:r>
              <a:rPr lang="en-US" dirty="0" smtClean="0"/>
              <a:t>theleast.ru</a:t>
            </a:r>
          </a:p>
          <a:p>
            <a:pPr marL="457200" indent="-457200">
              <a:spcBef>
                <a:spcPts val="0"/>
              </a:spcBef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ru-RU" dirty="0" smtClean="0"/>
          </a:p>
          <a:p>
            <a:pPr marL="457200" indent="-457200">
              <a:spcBef>
                <a:spcPts val="0"/>
              </a:spcBef>
            </a:pPr>
            <a:endParaRPr lang="ru-RU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208" y="365125"/>
            <a:ext cx="2118025" cy="181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298</Words>
  <Application>Microsoft Office PowerPoint</Application>
  <PresentationFormat>Широкоэкранный</PresentationFormat>
  <Paragraphs>75</Paragraphs>
  <Slides>19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Тема Office</vt:lpstr>
      <vt:lpstr>TheLeast</vt:lpstr>
      <vt:lpstr> Решаемая проблема</vt:lpstr>
      <vt:lpstr>Предлагаемое решение</vt:lpstr>
      <vt:lpstr>Правила игры:</vt:lpstr>
      <vt:lpstr>Кто потребитель</vt:lpstr>
      <vt:lpstr>Бизнес-модель – free to play </vt:lpstr>
      <vt:lpstr>Команда «Uefun»</vt:lpstr>
      <vt:lpstr>Техническая часть</vt:lpstr>
      <vt:lpstr>Что сделали за 24 часа,  что было до хакатона</vt:lpstr>
      <vt:lpstr>Данные яндекс-метрики:</vt:lpstr>
      <vt:lpstr>Отзывы некоторых пользователей:</vt:lpstr>
      <vt:lpstr>Планы на ближайшие полгода</vt:lpstr>
      <vt:lpstr>Демонстрация экранов: web-версия</vt:lpstr>
      <vt:lpstr>Демонстрация экранов: iphone 6</vt:lpstr>
      <vt:lpstr>Демонстрация экранов: iphone 5s + эмулятор android</vt:lpstr>
      <vt:lpstr>Демонстрация экранов: планшет</vt:lpstr>
      <vt:lpstr>Демонстрация экранов: видео</vt:lpstr>
      <vt:lpstr>Контакты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TheLeast</dc:title>
  <dc:creator>Иван Федоров</dc:creator>
  <cp:lastModifiedBy>Иван Федоров</cp:lastModifiedBy>
  <cp:revision>25</cp:revision>
  <dcterms:modified xsi:type="dcterms:W3CDTF">2017-10-15T14:14:44Z</dcterms:modified>
</cp:coreProperties>
</file>